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5" r:id="rId3"/>
    <p:sldId id="263" r:id="rId4"/>
    <p:sldId id="287" r:id="rId5"/>
    <p:sldId id="288" r:id="rId6"/>
    <p:sldId id="289" r:id="rId7"/>
    <p:sldId id="290" r:id="rId8"/>
    <p:sldId id="291" r:id="rId9"/>
    <p:sldId id="261" r:id="rId10"/>
    <p:sldId id="262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408"/>
    <a:srgbClr val="DF5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5EDF1-516D-4082-990B-6BD309C5D3B1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B2449-C772-44AF-B750-4A9E50E52FFD}">
      <dgm:prSet phldrT="[Text]" custT="1"/>
      <dgm:spPr/>
      <dgm:t>
        <a:bodyPr/>
        <a:lstStyle/>
        <a:p>
          <a:r>
            <a:rPr lang="en-US" sz="1100" b="1" dirty="0"/>
            <a:t>US MEDICAL UNIT</a:t>
          </a:r>
        </a:p>
      </dgm:t>
    </dgm:pt>
    <dgm:pt modelId="{D9273E16-8C86-4F9E-9A0D-1803E905FD51}" type="parTrans" cxnId="{5765968B-F0C6-497B-B3D2-73EE0ECCFCD1}">
      <dgm:prSet/>
      <dgm:spPr/>
      <dgm:t>
        <a:bodyPr/>
        <a:lstStyle/>
        <a:p>
          <a:endParaRPr lang="en-US" sz="1100" b="1"/>
        </a:p>
      </dgm:t>
    </dgm:pt>
    <dgm:pt modelId="{452E661F-B6BA-4231-B12F-E323437F1359}" type="sibTrans" cxnId="{5765968B-F0C6-497B-B3D2-73EE0ECCFCD1}">
      <dgm:prSet/>
      <dgm:spPr/>
      <dgm:t>
        <a:bodyPr/>
        <a:lstStyle/>
        <a:p>
          <a:endParaRPr lang="en-US" sz="1100" b="1"/>
        </a:p>
      </dgm:t>
    </dgm:pt>
    <dgm:pt modelId="{C4672228-C3AA-4CB5-A407-3C51EA86F67B}">
      <dgm:prSet phldrT="[Text]" custT="1"/>
      <dgm:spPr/>
      <dgm:t>
        <a:bodyPr/>
        <a:lstStyle/>
        <a:p>
          <a:r>
            <a:rPr lang="en-US" sz="1100" b="1" dirty="0"/>
            <a:t>HEOR</a:t>
          </a:r>
        </a:p>
      </dgm:t>
    </dgm:pt>
    <dgm:pt modelId="{689ABF62-75C9-42A8-9731-CDA904EEF853}" type="parTrans" cxnId="{583A4DDE-ACD4-49AD-ABA6-B27F7D14ACEA}">
      <dgm:prSet/>
      <dgm:spPr/>
      <dgm:t>
        <a:bodyPr/>
        <a:lstStyle/>
        <a:p>
          <a:endParaRPr lang="en-US" sz="1100" b="1"/>
        </a:p>
      </dgm:t>
    </dgm:pt>
    <dgm:pt modelId="{0BE5D8BF-CD41-49C4-BA1F-C43D3BD49637}" type="sibTrans" cxnId="{583A4DDE-ACD4-49AD-ABA6-B27F7D14ACEA}">
      <dgm:prSet/>
      <dgm:spPr/>
      <dgm:t>
        <a:bodyPr/>
        <a:lstStyle/>
        <a:p>
          <a:endParaRPr lang="en-US" sz="1100" b="1"/>
        </a:p>
      </dgm:t>
    </dgm:pt>
    <dgm:pt modelId="{C61E3B9C-38F4-4AB4-8563-DEB713591E3D}">
      <dgm:prSet phldrT="[Text]" custT="1"/>
      <dgm:spPr/>
      <dgm:t>
        <a:bodyPr/>
        <a:lstStyle/>
        <a:p>
          <a:r>
            <a:rPr lang="en-US" sz="1100" b="1" dirty="0"/>
            <a:t>Medical Information</a:t>
          </a:r>
        </a:p>
      </dgm:t>
    </dgm:pt>
    <dgm:pt modelId="{CD246D12-DBE0-47DF-90C4-D24BB083F086}" type="parTrans" cxnId="{B8E31F2D-504E-493F-9C65-6B2B5C84EA35}">
      <dgm:prSet/>
      <dgm:spPr/>
      <dgm:t>
        <a:bodyPr/>
        <a:lstStyle/>
        <a:p>
          <a:endParaRPr lang="en-US" sz="1100" b="1"/>
        </a:p>
      </dgm:t>
    </dgm:pt>
    <dgm:pt modelId="{03CA8E3C-60D6-4211-80B4-41FDA58F0375}" type="sibTrans" cxnId="{B8E31F2D-504E-493F-9C65-6B2B5C84EA35}">
      <dgm:prSet/>
      <dgm:spPr/>
      <dgm:t>
        <a:bodyPr/>
        <a:lstStyle/>
        <a:p>
          <a:endParaRPr lang="en-US" sz="1100" b="1"/>
        </a:p>
      </dgm:t>
    </dgm:pt>
    <dgm:pt modelId="{1A24EAF1-ACB6-46F7-98B0-84F22DD897A9}">
      <dgm:prSet phldrT="[Text]" custT="1"/>
      <dgm:spPr/>
      <dgm:t>
        <a:bodyPr/>
        <a:lstStyle/>
        <a:p>
          <a:r>
            <a:rPr lang="en-US" sz="1100" b="1" dirty="0"/>
            <a:t>Field Medical</a:t>
          </a:r>
        </a:p>
      </dgm:t>
    </dgm:pt>
    <dgm:pt modelId="{B25A78B3-9435-40DF-8078-3D8E63D8DC96}" type="parTrans" cxnId="{8DC2BAA5-E1A3-4B5D-A634-62AFFC496C04}">
      <dgm:prSet/>
      <dgm:spPr/>
      <dgm:t>
        <a:bodyPr/>
        <a:lstStyle/>
        <a:p>
          <a:endParaRPr lang="en-US" sz="1100" b="1"/>
        </a:p>
      </dgm:t>
    </dgm:pt>
    <dgm:pt modelId="{30840C37-1F5D-4CC0-8481-8C09950A1129}" type="sibTrans" cxnId="{8DC2BAA5-E1A3-4B5D-A634-62AFFC496C04}">
      <dgm:prSet/>
      <dgm:spPr/>
      <dgm:t>
        <a:bodyPr/>
        <a:lstStyle/>
        <a:p>
          <a:endParaRPr lang="en-US" sz="1100" b="1"/>
        </a:p>
      </dgm:t>
    </dgm:pt>
    <dgm:pt modelId="{8987E854-EAEA-4AE2-A377-AE2F921A22AD}">
      <dgm:prSet phldrT="[Text]" custT="1"/>
      <dgm:spPr/>
      <dgm:t>
        <a:bodyPr/>
        <a:lstStyle/>
        <a:p>
          <a:r>
            <a:rPr lang="en-US" sz="1100" b="1" dirty="0"/>
            <a:t>Medical Education-Grants/IIRs</a:t>
          </a:r>
        </a:p>
      </dgm:t>
    </dgm:pt>
    <dgm:pt modelId="{563C8AA0-D052-4C82-A55E-4C44224EB8B2}" type="parTrans" cxnId="{15ACA8F4-6826-412A-9BAF-9745932048E8}">
      <dgm:prSet/>
      <dgm:spPr/>
      <dgm:t>
        <a:bodyPr/>
        <a:lstStyle/>
        <a:p>
          <a:endParaRPr lang="en-US" sz="1100" b="1"/>
        </a:p>
      </dgm:t>
    </dgm:pt>
    <dgm:pt modelId="{06C5CCE9-D8D3-493E-A343-A8D3FB2536FB}" type="sibTrans" cxnId="{15ACA8F4-6826-412A-9BAF-9745932048E8}">
      <dgm:prSet/>
      <dgm:spPr/>
      <dgm:t>
        <a:bodyPr/>
        <a:lstStyle/>
        <a:p>
          <a:endParaRPr lang="en-US" sz="1100" b="1"/>
        </a:p>
      </dgm:t>
    </dgm:pt>
    <dgm:pt modelId="{62BBA7D6-7DF2-427B-9833-DA60EB36E5CA}">
      <dgm:prSet phldrT="[Text]" custT="1"/>
      <dgm:spPr/>
      <dgm:t>
        <a:bodyPr/>
        <a:lstStyle/>
        <a:p>
          <a:r>
            <a:rPr lang="en-US" sz="1100" b="1" dirty="0"/>
            <a:t>Publications</a:t>
          </a:r>
        </a:p>
      </dgm:t>
    </dgm:pt>
    <dgm:pt modelId="{D1D2FD24-EA7C-4D65-9135-A6AA27BABD84}" type="parTrans" cxnId="{3E09A94D-6183-4888-8859-E470E2B3A42A}">
      <dgm:prSet/>
      <dgm:spPr/>
      <dgm:t>
        <a:bodyPr/>
        <a:lstStyle/>
        <a:p>
          <a:endParaRPr lang="en-US" sz="1100" b="1"/>
        </a:p>
      </dgm:t>
    </dgm:pt>
    <dgm:pt modelId="{0B0DE389-1562-444D-B34F-B4A8B2D7A8A2}" type="sibTrans" cxnId="{3E09A94D-6183-4888-8859-E470E2B3A42A}">
      <dgm:prSet/>
      <dgm:spPr/>
      <dgm:t>
        <a:bodyPr/>
        <a:lstStyle/>
        <a:p>
          <a:endParaRPr lang="en-US" sz="1100" b="1"/>
        </a:p>
      </dgm:t>
    </dgm:pt>
    <dgm:pt modelId="{7D1AD8CC-7152-4586-9D3E-0AF3300F49AD}">
      <dgm:prSet phldrT="[Text]" custT="1"/>
      <dgm:spPr/>
      <dgm:t>
        <a:bodyPr/>
        <a:lstStyle/>
        <a:p>
          <a:r>
            <a:rPr lang="en-US" sz="1100" b="1" dirty="0"/>
            <a:t>Clinical Research</a:t>
          </a:r>
        </a:p>
      </dgm:t>
    </dgm:pt>
    <dgm:pt modelId="{4CE442EE-1B8C-4B78-8D7F-2EB28B2DBBD5}" type="parTrans" cxnId="{54C8365B-F820-41BE-8252-CA8CF4CF4368}">
      <dgm:prSet/>
      <dgm:spPr/>
      <dgm:t>
        <a:bodyPr/>
        <a:lstStyle/>
        <a:p>
          <a:endParaRPr lang="en-US" sz="1100" b="1"/>
        </a:p>
      </dgm:t>
    </dgm:pt>
    <dgm:pt modelId="{C34D5F8F-33A4-4C72-8BDD-210A263B3E10}" type="sibTrans" cxnId="{54C8365B-F820-41BE-8252-CA8CF4CF4368}">
      <dgm:prSet/>
      <dgm:spPr/>
      <dgm:t>
        <a:bodyPr/>
        <a:lstStyle/>
        <a:p>
          <a:endParaRPr lang="en-US" sz="1100" b="1"/>
        </a:p>
      </dgm:t>
    </dgm:pt>
    <dgm:pt modelId="{37D79CB4-5749-4EFE-991F-C8E85A868FDA}" type="pres">
      <dgm:prSet presAssocID="{EFA5EDF1-516D-4082-990B-6BD309C5D3B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38C8FFB-87E4-4086-80A4-328BF62891D4}" type="pres">
      <dgm:prSet presAssocID="{E33B2449-C772-44AF-B750-4A9E50E52FFD}" presName="Parent" presStyleLbl="node0" presStyleIdx="0" presStyleCnt="1">
        <dgm:presLayoutVars>
          <dgm:chMax val="6"/>
          <dgm:chPref val="6"/>
        </dgm:presLayoutVars>
      </dgm:prSet>
      <dgm:spPr/>
    </dgm:pt>
    <dgm:pt modelId="{A9E7DC88-0449-4151-91CB-3250CADA7D18}" type="pres">
      <dgm:prSet presAssocID="{C4672228-C3AA-4CB5-A407-3C51EA86F67B}" presName="Accent1" presStyleCnt="0"/>
      <dgm:spPr/>
    </dgm:pt>
    <dgm:pt modelId="{8957C230-169C-4B63-83F8-5E2FEBF253C9}" type="pres">
      <dgm:prSet presAssocID="{C4672228-C3AA-4CB5-A407-3C51EA86F67B}" presName="Accent" presStyleLbl="bgShp" presStyleIdx="0" presStyleCnt="6"/>
      <dgm:spPr/>
    </dgm:pt>
    <dgm:pt modelId="{0208F431-DADF-41F4-A9DA-BA91752DE553}" type="pres">
      <dgm:prSet presAssocID="{C4672228-C3AA-4CB5-A407-3C51EA86F67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EE3540A-90A5-4B45-8802-159D26BFA621}" type="pres">
      <dgm:prSet presAssocID="{C61E3B9C-38F4-4AB4-8563-DEB713591E3D}" presName="Accent2" presStyleCnt="0"/>
      <dgm:spPr/>
    </dgm:pt>
    <dgm:pt modelId="{56FA81CB-0423-482C-8D95-E6F2375CED1C}" type="pres">
      <dgm:prSet presAssocID="{C61E3B9C-38F4-4AB4-8563-DEB713591E3D}" presName="Accent" presStyleLbl="bgShp" presStyleIdx="1" presStyleCnt="6"/>
      <dgm:spPr/>
    </dgm:pt>
    <dgm:pt modelId="{27C8B3F1-3F6A-4FDA-B476-568E8BCA7600}" type="pres">
      <dgm:prSet presAssocID="{C61E3B9C-38F4-4AB4-8563-DEB713591E3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9AA4954-8159-4772-A9E4-84A0F599AF21}" type="pres">
      <dgm:prSet presAssocID="{1A24EAF1-ACB6-46F7-98B0-84F22DD897A9}" presName="Accent3" presStyleCnt="0"/>
      <dgm:spPr/>
    </dgm:pt>
    <dgm:pt modelId="{A03D9A3D-2FC1-47FB-AECB-45FAD6CACD02}" type="pres">
      <dgm:prSet presAssocID="{1A24EAF1-ACB6-46F7-98B0-84F22DD897A9}" presName="Accent" presStyleLbl="bgShp" presStyleIdx="2" presStyleCnt="6"/>
      <dgm:spPr/>
    </dgm:pt>
    <dgm:pt modelId="{116DBB43-FB5B-4642-8442-4CBC66405805}" type="pres">
      <dgm:prSet presAssocID="{1A24EAF1-ACB6-46F7-98B0-84F22DD897A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CA7B424-DA08-4B27-B6E1-858500B720C0}" type="pres">
      <dgm:prSet presAssocID="{8987E854-EAEA-4AE2-A377-AE2F921A22AD}" presName="Accent4" presStyleCnt="0"/>
      <dgm:spPr/>
    </dgm:pt>
    <dgm:pt modelId="{F8C200CA-EBFE-40BE-AFCE-5ADF77B76653}" type="pres">
      <dgm:prSet presAssocID="{8987E854-EAEA-4AE2-A377-AE2F921A22AD}" presName="Accent" presStyleLbl="bgShp" presStyleIdx="3" presStyleCnt="6"/>
      <dgm:spPr/>
    </dgm:pt>
    <dgm:pt modelId="{207DFEC8-3666-41C5-B78C-51CED38571AB}" type="pres">
      <dgm:prSet presAssocID="{8987E854-EAEA-4AE2-A377-AE2F921A22A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16F3F58-5D11-4076-8941-25600A6E3298}" type="pres">
      <dgm:prSet presAssocID="{62BBA7D6-7DF2-427B-9833-DA60EB36E5CA}" presName="Accent5" presStyleCnt="0"/>
      <dgm:spPr/>
    </dgm:pt>
    <dgm:pt modelId="{9A4ED7F2-3BEC-4EF2-BCA8-C18912B02352}" type="pres">
      <dgm:prSet presAssocID="{62BBA7D6-7DF2-427B-9833-DA60EB36E5CA}" presName="Accent" presStyleLbl="bgShp" presStyleIdx="4" presStyleCnt="6"/>
      <dgm:spPr/>
    </dgm:pt>
    <dgm:pt modelId="{48B7AF85-7F4E-4E95-90CD-F413BEB3C93E}" type="pres">
      <dgm:prSet presAssocID="{62BBA7D6-7DF2-427B-9833-DA60EB36E5C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7D03F6B-1C9B-473E-818B-FFDA474B4C7F}" type="pres">
      <dgm:prSet presAssocID="{7D1AD8CC-7152-4586-9D3E-0AF3300F49AD}" presName="Accent6" presStyleCnt="0"/>
      <dgm:spPr/>
    </dgm:pt>
    <dgm:pt modelId="{8DEC8698-1681-4484-B17B-C699070F451E}" type="pres">
      <dgm:prSet presAssocID="{7D1AD8CC-7152-4586-9D3E-0AF3300F49AD}" presName="Accent" presStyleLbl="bgShp" presStyleIdx="5" presStyleCnt="6"/>
      <dgm:spPr/>
    </dgm:pt>
    <dgm:pt modelId="{614FE627-585C-40A9-9289-020C154BCBD4}" type="pres">
      <dgm:prSet presAssocID="{7D1AD8CC-7152-4586-9D3E-0AF3300F49A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95E6C0B-955F-47CE-8F55-582F82B05220}" type="presOf" srcId="{1A24EAF1-ACB6-46F7-98B0-84F22DD897A9}" destId="{116DBB43-FB5B-4642-8442-4CBC66405805}" srcOrd="0" destOrd="0" presId="urn:microsoft.com/office/officeart/2011/layout/HexagonRadial"/>
    <dgm:cxn modelId="{B8E31F2D-504E-493F-9C65-6B2B5C84EA35}" srcId="{E33B2449-C772-44AF-B750-4A9E50E52FFD}" destId="{C61E3B9C-38F4-4AB4-8563-DEB713591E3D}" srcOrd="1" destOrd="0" parTransId="{CD246D12-DBE0-47DF-90C4-D24BB083F086}" sibTransId="{03CA8E3C-60D6-4211-80B4-41FDA58F0375}"/>
    <dgm:cxn modelId="{54C8365B-F820-41BE-8252-CA8CF4CF4368}" srcId="{E33B2449-C772-44AF-B750-4A9E50E52FFD}" destId="{7D1AD8CC-7152-4586-9D3E-0AF3300F49AD}" srcOrd="5" destOrd="0" parTransId="{4CE442EE-1B8C-4B78-8D7F-2EB28B2DBBD5}" sibTransId="{C34D5F8F-33A4-4C72-8BDD-210A263B3E10}"/>
    <dgm:cxn modelId="{4013FB5C-10CD-428F-A3CA-A9ED8D806749}" type="presOf" srcId="{E33B2449-C772-44AF-B750-4A9E50E52FFD}" destId="{C38C8FFB-87E4-4086-80A4-328BF62891D4}" srcOrd="0" destOrd="0" presId="urn:microsoft.com/office/officeart/2011/layout/HexagonRadial"/>
    <dgm:cxn modelId="{DEDCB65F-7081-41F0-87C5-6AC8EC50CF65}" type="presOf" srcId="{C4672228-C3AA-4CB5-A407-3C51EA86F67B}" destId="{0208F431-DADF-41F4-A9DA-BA91752DE553}" srcOrd="0" destOrd="0" presId="urn:microsoft.com/office/officeart/2011/layout/HexagonRadial"/>
    <dgm:cxn modelId="{3E09A94D-6183-4888-8859-E470E2B3A42A}" srcId="{E33B2449-C772-44AF-B750-4A9E50E52FFD}" destId="{62BBA7D6-7DF2-427B-9833-DA60EB36E5CA}" srcOrd="4" destOrd="0" parTransId="{D1D2FD24-EA7C-4D65-9135-A6AA27BABD84}" sibTransId="{0B0DE389-1562-444D-B34F-B4A8B2D7A8A2}"/>
    <dgm:cxn modelId="{5765968B-F0C6-497B-B3D2-73EE0ECCFCD1}" srcId="{EFA5EDF1-516D-4082-990B-6BD309C5D3B1}" destId="{E33B2449-C772-44AF-B750-4A9E50E52FFD}" srcOrd="0" destOrd="0" parTransId="{D9273E16-8C86-4F9E-9A0D-1803E905FD51}" sibTransId="{452E661F-B6BA-4231-B12F-E323437F1359}"/>
    <dgm:cxn modelId="{96B85E97-83C6-4869-9353-8FA69971DB68}" type="presOf" srcId="{8987E854-EAEA-4AE2-A377-AE2F921A22AD}" destId="{207DFEC8-3666-41C5-B78C-51CED38571AB}" srcOrd="0" destOrd="0" presId="urn:microsoft.com/office/officeart/2011/layout/HexagonRadial"/>
    <dgm:cxn modelId="{E297799D-9B39-48AC-ABFE-1313DDC4B23F}" type="presOf" srcId="{7D1AD8CC-7152-4586-9D3E-0AF3300F49AD}" destId="{614FE627-585C-40A9-9289-020C154BCBD4}" srcOrd="0" destOrd="0" presId="urn:microsoft.com/office/officeart/2011/layout/HexagonRadial"/>
    <dgm:cxn modelId="{8DC2BAA5-E1A3-4B5D-A634-62AFFC496C04}" srcId="{E33B2449-C772-44AF-B750-4A9E50E52FFD}" destId="{1A24EAF1-ACB6-46F7-98B0-84F22DD897A9}" srcOrd="2" destOrd="0" parTransId="{B25A78B3-9435-40DF-8078-3D8E63D8DC96}" sibTransId="{30840C37-1F5D-4CC0-8481-8C09950A1129}"/>
    <dgm:cxn modelId="{BF9861AD-5078-410F-B26D-9C061149FB8D}" type="presOf" srcId="{62BBA7D6-7DF2-427B-9833-DA60EB36E5CA}" destId="{48B7AF85-7F4E-4E95-90CD-F413BEB3C93E}" srcOrd="0" destOrd="0" presId="urn:microsoft.com/office/officeart/2011/layout/HexagonRadial"/>
    <dgm:cxn modelId="{3F70ABB3-0E9D-4037-BD5F-6129B6E62CDF}" type="presOf" srcId="{EFA5EDF1-516D-4082-990B-6BD309C5D3B1}" destId="{37D79CB4-5749-4EFE-991F-C8E85A868FDA}" srcOrd="0" destOrd="0" presId="urn:microsoft.com/office/officeart/2011/layout/HexagonRadial"/>
    <dgm:cxn modelId="{583A4DDE-ACD4-49AD-ABA6-B27F7D14ACEA}" srcId="{E33B2449-C772-44AF-B750-4A9E50E52FFD}" destId="{C4672228-C3AA-4CB5-A407-3C51EA86F67B}" srcOrd="0" destOrd="0" parTransId="{689ABF62-75C9-42A8-9731-CDA904EEF853}" sibTransId="{0BE5D8BF-CD41-49C4-BA1F-C43D3BD49637}"/>
    <dgm:cxn modelId="{15ACA8F4-6826-412A-9BAF-9745932048E8}" srcId="{E33B2449-C772-44AF-B750-4A9E50E52FFD}" destId="{8987E854-EAEA-4AE2-A377-AE2F921A22AD}" srcOrd="3" destOrd="0" parTransId="{563C8AA0-D052-4C82-A55E-4C44224EB8B2}" sibTransId="{06C5CCE9-D8D3-493E-A343-A8D3FB2536FB}"/>
    <dgm:cxn modelId="{46FBEDF4-EB07-4ED8-9950-D3525381BD04}" type="presOf" srcId="{C61E3B9C-38F4-4AB4-8563-DEB713591E3D}" destId="{27C8B3F1-3F6A-4FDA-B476-568E8BCA7600}" srcOrd="0" destOrd="0" presId="urn:microsoft.com/office/officeart/2011/layout/HexagonRadial"/>
    <dgm:cxn modelId="{1FAB818D-03D3-44CF-B388-D503F2F0C779}" type="presParOf" srcId="{37D79CB4-5749-4EFE-991F-C8E85A868FDA}" destId="{C38C8FFB-87E4-4086-80A4-328BF62891D4}" srcOrd="0" destOrd="0" presId="urn:microsoft.com/office/officeart/2011/layout/HexagonRadial"/>
    <dgm:cxn modelId="{D5F3454D-6222-4593-9C20-EC57D3890171}" type="presParOf" srcId="{37D79CB4-5749-4EFE-991F-C8E85A868FDA}" destId="{A9E7DC88-0449-4151-91CB-3250CADA7D18}" srcOrd="1" destOrd="0" presId="urn:microsoft.com/office/officeart/2011/layout/HexagonRadial"/>
    <dgm:cxn modelId="{E57467CD-37BC-4272-AC39-7ECF136CB915}" type="presParOf" srcId="{A9E7DC88-0449-4151-91CB-3250CADA7D18}" destId="{8957C230-169C-4B63-83F8-5E2FEBF253C9}" srcOrd="0" destOrd="0" presId="urn:microsoft.com/office/officeart/2011/layout/HexagonRadial"/>
    <dgm:cxn modelId="{41B9C6C3-791E-40CB-B8AC-691830E881A7}" type="presParOf" srcId="{37D79CB4-5749-4EFE-991F-C8E85A868FDA}" destId="{0208F431-DADF-41F4-A9DA-BA91752DE553}" srcOrd="2" destOrd="0" presId="urn:microsoft.com/office/officeart/2011/layout/HexagonRadial"/>
    <dgm:cxn modelId="{03E667AE-28C4-45D5-B0ED-A0356C9DC0AB}" type="presParOf" srcId="{37D79CB4-5749-4EFE-991F-C8E85A868FDA}" destId="{AEE3540A-90A5-4B45-8802-159D26BFA621}" srcOrd="3" destOrd="0" presId="urn:microsoft.com/office/officeart/2011/layout/HexagonRadial"/>
    <dgm:cxn modelId="{F4939DAB-565C-4B51-9CE1-33F7570F38F0}" type="presParOf" srcId="{AEE3540A-90A5-4B45-8802-159D26BFA621}" destId="{56FA81CB-0423-482C-8D95-E6F2375CED1C}" srcOrd="0" destOrd="0" presId="urn:microsoft.com/office/officeart/2011/layout/HexagonRadial"/>
    <dgm:cxn modelId="{C363F990-46A4-4211-AA34-E57CED893338}" type="presParOf" srcId="{37D79CB4-5749-4EFE-991F-C8E85A868FDA}" destId="{27C8B3F1-3F6A-4FDA-B476-568E8BCA7600}" srcOrd="4" destOrd="0" presId="urn:microsoft.com/office/officeart/2011/layout/HexagonRadial"/>
    <dgm:cxn modelId="{15D7EB88-8C10-4D6E-8024-29F154E83097}" type="presParOf" srcId="{37D79CB4-5749-4EFE-991F-C8E85A868FDA}" destId="{19AA4954-8159-4772-A9E4-84A0F599AF21}" srcOrd="5" destOrd="0" presId="urn:microsoft.com/office/officeart/2011/layout/HexagonRadial"/>
    <dgm:cxn modelId="{F97556D1-BE4D-459B-B7BF-47D78C8314AA}" type="presParOf" srcId="{19AA4954-8159-4772-A9E4-84A0F599AF21}" destId="{A03D9A3D-2FC1-47FB-AECB-45FAD6CACD02}" srcOrd="0" destOrd="0" presId="urn:microsoft.com/office/officeart/2011/layout/HexagonRadial"/>
    <dgm:cxn modelId="{C0E2C370-8EED-4AE9-928C-05B306AC7D5F}" type="presParOf" srcId="{37D79CB4-5749-4EFE-991F-C8E85A868FDA}" destId="{116DBB43-FB5B-4642-8442-4CBC66405805}" srcOrd="6" destOrd="0" presId="urn:microsoft.com/office/officeart/2011/layout/HexagonRadial"/>
    <dgm:cxn modelId="{0A1D5C79-1A5F-42AA-9EB7-630D44997C0F}" type="presParOf" srcId="{37D79CB4-5749-4EFE-991F-C8E85A868FDA}" destId="{DCA7B424-DA08-4B27-B6E1-858500B720C0}" srcOrd="7" destOrd="0" presId="urn:microsoft.com/office/officeart/2011/layout/HexagonRadial"/>
    <dgm:cxn modelId="{7161BC6A-85F5-475C-9D1A-7804A20309F2}" type="presParOf" srcId="{DCA7B424-DA08-4B27-B6E1-858500B720C0}" destId="{F8C200CA-EBFE-40BE-AFCE-5ADF77B76653}" srcOrd="0" destOrd="0" presId="urn:microsoft.com/office/officeart/2011/layout/HexagonRadial"/>
    <dgm:cxn modelId="{0EE8660B-501E-49A5-8BFA-421D90AE179E}" type="presParOf" srcId="{37D79CB4-5749-4EFE-991F-C8E85A868FDA}" destId="{207DFEC8-3666-41C5-B78C-51CED38571AB}" srcOrd="8" destOrd="0" presId="urn:microsoft.com/office/officeart/2011/layout/HexagonRadial"/>
    <dgm:cxn modelId="{4F25B33D-398A-4A15-A337-46A5A61A40A5}" type="presParOf" srcId="{37D79CB4-5749-4EFE-991F-C8E85A868FDA}" destId="{D16F3F58-5D11-4076-8941-25600A6E3298}" srcOrd="9" destOrd="0" presId="urn:microsoft.com/office/officeart/2011/layout/HexagonRadial"/>
    <dgm:cxn modelId="{5F0659CE-6261-493D-A59B-7C70B693518C}" type="presParOf" srcId="{D16F3F58-5D11-4076-8941-25600A6E3298}" destId="{9A4ED7F2-3BEC-4EF2-BCA8-C18912B02352}" srcOrd="0" destOrd="0" presId="urn:microsoft.com/office/officeart/2011/layout/HexagonRadial"/>
    <dgm:cxn modelId="{E783236B-E350-4F34-A263-6559D2FC7732}" type="presParOf" srcId="{37D79CB4-5749-4EFE-991F-C8E85A868FDA}" destId="{48B7AF85-7F4E-4E95-90CD-F413BEB3C93E}" srcOrd="10" destOrd="0" presId="urn:microsoft.com/office/officeart/2011/layout/HexagonRadial"/>
    <dgm:cxn modelId="{D5C2D230-82E4-4C9A-B19D-2CBEDC11DFE3}" type="presParOf" srcId="{37D79CB4-5749-4EFE-991F-C8E85A868FDA}" destId="{97D03F6B-1C9B-473E-818B-FFDA474B4C7F}" srcOrd="11" destOrd="0" presId="urn:microsoft.com/office/officeart/2011/layout/HexagonRadial"/>
    <dgm:cxn modelId="{1A758FF6-E454-4070-B8A3-61CA15A90FED}" type="presParOf" srcId="{97D03F6B-1C9B-473E-818B-FFDA474B4C7F}" destId="{8DEC8698-1681-4484-B17B-C699070F451E}" srcOrd="0" destOrd="0" presId="urn:microsoft.com/office/officeart/2011/layout/HexagonRadial"/>
    <dgm:cxn modelId="{FA772FC9-C361-4BBE-842F-35892653CA0E}" type="presParOf" srcId="{37D79CB4-5749-4EFE-991F-C8E85A868FDA}" destId="{614FE627-585C-40A9-9289-020C154BCBD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EB4AC-4DF9-45E3-AAAE-93977CE1708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2B002-4E5D-40F6-B186-12FF7376F685}">
      <dgm:prSet phldrT="[Text]"/>
      <dgm:spPr/>
      <dgm:t>
        <a:bodyPr/>
        <a:lstStyle/>
        <a:p>
          <a:r>
            <a:rPr lang="en-US" dirty="0"/>
            <a:t>US-GOS Pediatric Data/Outcomes</a:t>
          </a:r>
        </a:p>
      </dgm:t>
    </dgm:pt>
    <dgm:pt modelId="{D5C058FA-4BCB-49C7-A8F8-BB8AC27778C2}" type="parTrans" cxnId="{F79875EC-3463-4B12-8FDE-DB600E987F21}">
      <dgm:prSet/>
      <dgm:spPr/>
      <dgm:t>
        <a:bodyPr/>
        <a:lstStyle/>
        <a:p>
          <a:endParaRPr lang="en-US"/>
        </a:p>
      </dgm:t>
    </dgm:pt>
    <dgm:pt modelId="{7EE799F9-C22B-4919-8B05-8A9CABB0C0D4}" type="sibTrans" cxnId="{F79875EC-3463-4B12-8FDE-DB600E987F21}">
      <dgm:prSet/>
      <dgm:spPr/>
      <dgm:t>
        <a:bodyPr/>
        <a:lstStyle/>
        <a:p>
          <a:endParaRPr lang="en-US"/>
        </a:p>
      </dgm:t>
    </dgm:pt>
    <dgm:pt modelId="{4FEEAE39-A461-4988-8B19-6E652E28A650}">
      <dgm:prSet phldrT="[Text]"/>
      <dgm:spPr/>
      <dgm:t>
        <a:bodyPr/>
        <a:lstStyle/>
        <a:p>
          <a:r>
            <a:rPr lang="en-US" dirty="0"/>
            <a:t>US-HOS Pediatric Data/Outcomes</a:t>
          </a:r>
        </a:p>
      </dgm:t>
    </dgm:pt>
    <dgm:pt modelId="{51D4DEC3-5D47-4EBF-9C11-D89AAF943028}" type="parTrans" cxnId="{DCA6850B-D546-4DBC-AF8E-001C3AB399E9}">
      <dgm:prSet/>
      <dgm:spPr/>
      <dgm:t>
        <a:bodyPr/>
        <a:lstStyle/>
        <a:p>
          <a:endParaRPr lang="en-US"/>
        </a:p>
      </dgm:t>
    </dgm:pt>
    <dgm:pt modelId="{331E40A1-04A6-4A41-81A8-04399E18E717}" type="sibTrans" cxnId="{DCA6850B-D546-4DBC-AF8E-001C3AB399E9}">
      <dgm:prSet/>
      <dgm:spPr/>
      <dgm:t>
        <a:bodyPr/>
        <a:lstStyle/>
        <a:p>
          <a:endParaRPr lang="en-US"/>
        </a:p>
      </dgm:t>
    </dgm:pt>
    <dgm:pt modelId="{F8ADE1B4-786C-4D0A-9C5F-7ABD14223023}">
      <dgm:prSet phldrT="[Text]"/>
      <dgm:spPr/>
      <dgm:t>
        <a:bodyPr/>
        <a:lstStyle/>
        <a:p>
          <a:r>
            <a:rPr lang="en-US" dirty="0"/>
            <a:t>VPRIV Switch Study</a:t>
          </a:r>
        </a:p>
      </dgm:t>
    </dgm:pt>
    <dgm:pt modelId="{F1AA4D76-397D-4636-A480-9D7FD44BAF6A}" type="parTrans" cxnId="{B3DAE8D4-47AD-4150-A775-11E34D3BB2FD}">
      <dgm:prSet/>
      <dgm:spPr/>
      <dgm:t>
        <a:bodyPr/>
        <a:lstStyle/>
        <a:p>
          <a:endParaRPr lang="en-US"/>
        </a:p>
      </dgm:t>
    </dgm:pt>
    <dgm:pt modelId="{A0A844E4-91AA-41E2-9610-5E66A469FEC4}" type="sibTrans" cxnId="{B3DAE8D4-47AD-4150-A775-11E34D3BB2FD}">
      <dgm:prSet/>
      <dgm:spPr/>
      <dgm:t>
        <a:bodyPr/>
        <a:lstStyle/>
        <a:p>
          <a:endParaRPr lang="en-US"/>
        </a:p>
      </dgm:t>
    </dgm:pt>
    <dgm:pt modelId="{11927B32-E9E2-4211-8995-407A53B3C568}">
      <dgm:prSet phldrT="[Text]"/>
      <dgm:spPr/>
      <dgm:t>
        <a:bodyPr/>
        <a:lstStyle/>
        <a:p>
          <a:r>
            <a:rPr lang="en-US" dirty="0"/>
            <a:t>VPRIV Pediatric Study</a:t>
          </a:r>
        </a:p>
      </dgm:t>
    </dgm:pt>
    <dgm:pt modelId="{4376022D-FAF9-497C-91F9-2D627E32D08F}" type="parTrans" cxnId="{07543E30-F9CC-40CB-BB68-17ED2D716D17}">
      <dgm:prSet/>
      <dgm:spPr/>
      <dgm:t>
        <a:bodyPr/>
        <a:lstStyle/>
        <a:p>
          <a:endParaRPr lang="en-US"/>
        </a:p>
      </dgm:t>
    </dgm:pt>
    <dgm:pt modelId="{6B51E033-E014-444D-9173-A73396AB0446}" type="sibTrans" cxnId="{07543E30-F9CC-40CB-BB68-17ED2D716D17}">
      <dgm:prSet/>
      <dgm:spPr/>
      <dgm:t>
        <a:bodyPr/>
        <a:lstStyle/>
        <a:p>
          <a:endParaRPr lang="en-US"/>
        </a:p>
      </dgm:t>
    </dgm:pt>
    <dgm:pt modelId="{E979458E-B68D-4CC8-8E2B-B4F63910B50F}">
      <dgm:prSet phldrT="[Text]"/>
      <dgm:spPr/>
      <dgm:t>
        <a:bodyPr/>
        <a:lstStyle/>
        <a:p>
          <a:r>
            <a:rPr lang="en-US" dirty="0"/>
            <a:t>MPSII Digital Platform/Care-Giver Engagement</a:t>
          </a:r>
        </a:p>
      </dgm:t>
    </dgm:pt>
    <dgm:pt modelId="{CC8BB985-4CC1-4638-BEA2-3A03A5C5D2A1}" type="parTrans" cxnId="{F87448E5-6708-4FCC-AC20-3CDABCAE5BCA}">
      <dgm:prSet/>
      <dgm:spPr/>
      <dgm:t>
        <a:bodyPr/>
        <a:lstStyle/>
        <a:p>
          <a:endParaRPr lang="en-US"/>
        </a:p>
      </dgm:t>
    </dgm:pt>
    <dgm:pt modelId="{B30FCCAE-341D-4889-94FF-E0FC40B355A5}" type="sibTrans" cxnId="{F87448E5-6708-4FCC-AC20-3CDABCAE5BCA}">
      <dgm:prSet/>
      <dgm:spPr/>
      <dgm:t>
        <a:bodyPr/>
        <a:lstStyle/>
        <a:p>
          <a:endParaRPr lang="en-US"/>
        </a:p>
      </dgm:t>
    </dgm:pt>
    <dgm:pt modelId="{6DA984A6-D677-46F6-8D27-79CD98C9AEEF}" type="pres">
      <dgm:prSet presAssocID="{499EB4AC-4DF9-45E3-AAAE-93977CE17087}" presName="diagram" presStyleCnt="0">
        <dgm:presLayoutVars>
          <dgm:dir/>
          <dgm:resizeHandles val="exact"/>
        </dgm:presLayoutVars>
      </dgm:prSet>
      <dgm:spPr/>
    </dgm:pt>
    <dgm:pt modelId="{EA6C8A97-9A73-4EE9-B87D-161188023551}" type="pres">
      <dgm:prSet presAssocID="{8142B002-4E5D-40F6-B186-12FF7376F685}" presName="node" presStyleLbl="node1" presStyleIdx="0" presStyleCnt="5">
        <dgm:presLayoutVars>
          <dgm:bulletEnabled val="1"/>
        </dgm:presLayoutVars>
      </dgm:prSet>
      <dgm:spPr/>
    </dgm:pt>
    <dgm:pt modelId="{F4AF9DD8-8CD8-461D-98CB-953C7A5E62A4}" type="pres">
      <dgm:prSet presAssocID="{7EE799F9-C22B-4919-8B05-8A9CABB0C0D4}" presName="sibTrans" presStyleCnt="0"/>
      <dgm:spPr/>
    </dgm:pt>
    <dgm:pt modelId="{3274C4CF-31F8-4869-929B-AB1ECAA4CDED}" type="pres">
      <dgm:prSet presAssocID="{4FEEAE39-A461-4988-8B19-6E652E28A650}" presName="node" presStyleLbl="node1" presStyleIdx="1" presStyleCnt="5">
        <dgm:presLayoutVars>
          <dgm:bulletEnabled val="1"/>
        </dgm:presLayoutVars>
      </dgm:prSet>
      <dgm:spPr/>
    </dgm:pt>
    <dgm:pt modelId="{B57647FA-3963-471D-AAE1-9BFC60FFD84A}" type="pres">
      <dgm:prSet presAssocID="{331E40A1-04A6-4A41-81A8-04399E18E717}" presName="sibTrans" presStyleCnt="0"/>
      <dgm:spPr/>
    </dgm:pt>
    <dgm:pt modelId="{994C28C4-E988-4D61-8D10-3FAE111FB02B}" type="pres">
      <dgm:prSet presAssocID="{F8ADE1B4-786C-4D0A-9C5F-7ABD14223023}" presName="node" presStyleLbl="node1" presStyleIdx="2" presStyleCnt="5">
        <dgm:presLayoutVars>
          <dgm:bulletEnabled val="1"/>
        </dgm:presLayoutVars>
      </dgm:prSet>
      <dgm:spPr/>
    </dgm:pt>
    <dgm:pt modelId="{40FE0CC6-6178-4886-9436-F664762D590A}" type="pres">
      <dgm:prSet presAssocID="{A0A844E4-91AA-41E2-9610-5E66A469FEC4}" presName="sibTrans" presStyleCnt="0"/>
      <dgm:spPr/>
    </dgm:pt>
    <dgm:pt modelId="{157B1C0B-22DE-48F4-9C80-4806B08B6676}" type="pres">
      <dgm:prSet presAssocID="{11927B32-E9E2-4211-8995-407A53B3C568}" presName="node" presStyleLbl="node1" presStyleIdx="3" presStyleCnt="5">
        <dgm:presLayoutVars>
          <dgm:bulletEnabled val="1"/>
        </dgm:presLayoutVars>
      </dgm:prSet>
      <dgm:spPr/>
    </dgm:pt>
    <dgm:pt modelId="{BF052BAD-D2E4-4AAD-AC4B-0A865A20F1E7}" type="pres">
      <dgm:prSet presAssocID="{6B51E033-E014-444D-9173-A73396AB0446}" presName="sibTrans" presStyleCnt="0"/>
      <dgm:spPr/>
    </dgm:pt>
    <dgm:pt modelId="{8A90B823-FF16-4A66-9255-2E6C46F88887}" type="pres">
      <dgm:prSet presAssocID="{E979458E-B68D-4CC8-8E2B-B4F63910B50F}" presName="node" presStyleLbl="node1" presStyleIdx="4" presStyleCnt="5">
        <dgm:presLayoutVars>
          <dgm:bulletEnabled val="1"/>
        </dgm:presLayoutVars>
      </dgm:prSet>
      <dgm:spPr/>
    </dgm:pt>
  </dgm:ptLst>
  <dgm:cxnLst>
    <dgm:cxn modelId="{DCA6850B-D546-4DBC-AF8E-001C3AB399E9}" srcId="{499EB4AC-4DF9-45E3-AAAE-93977CE17087}" destId="{4FEEAE39-A461-4988-8B19-6E652E28A650}" srcOrd="1" destOrd="0" parTransId="{51D4DEC3-5D47-4EBF-9C11-D89AAF943028}" sibTransId="{331E40A1-04A6-4A41-81A8-04399E18E717}"/>
    <dgm:cxn modelId="{5FD8BE1A-B6E0-4ADB-AC87-210366FC434C}" type="presOf" srcId="{E979458E-B68D-4CC8-8E2B-B4F63910B50F}" destId="{8A90B823-FF16-4A66-9255-2E6C46F88887}" srcOrd="0" destOrd="0" presId="urn:microsoft.com/office/officeart/2005/8/layout/default"/>
    <dgm:cxn modelId="{907B6E2C-2451-4627-835F-E796D1DE9DE1}" type="presOf" srcId="{11927B32-E9E2-4211-8995-407A53B3C568}" destId="{157B1C0B-22DE-48F4-9C80-4806B08B6676}" srcOrd="0" destOrd="0" presId="urn:microsoft.com/office/officeart/2005/8/layout/default"/>
    <dgm:cxn modelId="{07543E30-F9CC-40CB-BB68-17ED2D716D17}" srcId="{499EB4AC-4DF9-45E3-AAAE-93977CE17087}" destId="{11927B32-E9E2-4211-8995-407A53B3C568}" srcOrd="3" destOrd="0" parTransId="{4376022D-FAF9-497C-91F9-2D627E32D08F}" sibTransId="{6B51E033-E014-444D-9173-A73396AB0446}"/>
    <dgm:cxn modelId="{CFE66F49-06EE-4C88-AADF-AAA7ED320CD9}" type="presOf" srcId="{4FEEAE39-A461-4988-8B19-6E652E28A650}" destId="{3274C4CF-31F8-4869-929B-AB1ECAA4CDED}" srcOrd="0" destOrd="0" presId="urn:microsoft.com/office/officeart/2005/8/layout/default"/>
    <dgm:cxn modelId="{F157869D-2011-4D07-A71F-A9238A26B461}" type="presOf" srcId="{F8ADE1B4-786C-4D0A-9C5F-7ABD14223023}" destId="{994C28C4-E988-4D61-8D10-3FAE111FB02B}" srcOrd="0" destOrd="0" presId="urn:microsoft.com/office/officeart/2005/8/layout/default"/>
    <dgm:cxn modelId="{390707B0-8AF8-4048-892A-5564EEE7663F}" type="presOf" srcId="{499EB4AC-4DF9-45E3-AAAE-93977CE17087}" destId="{6DA984A6-D677-46F6-8D27-79CD98C9AEEF}" srcOrd="0" destOrd="0" presId="urn:microsoft.com/office/officeart/2005/8/layout/default"/>
    <dgm:cxn modelId="{B3DAE8D4-47AD-4150-A775-11E34D3BB2FD}" srcId="{499EB4AC-4DF9-45E3-AAAE-93977CE17087}" destId="{F8ADE1B4-786C-4D0A-9C5F-7ABD14223023}" srcOrd="2" destOrd="0" parTransId="{F1AA4D76-397D-4636-A480-9D7FD44BAF6A}" sibTransId="{A0A844E4-91AA-41E2-9610-5E66A469FEC4}"/>
    <dgm:cxn modelId="{F87448E5-6708-4FCC-AC20-3CDABCAE5BCA}" srcId="{499EB4AC-4DF9-45E3-AAAE-93977CE17087}" destId="{E979458E-B68D-4CC8-8E2B-B4F63910B50F}" srcOrd="4" destOrd="0" parTransId="{CC8BB985-4CC1-4638-BEA2-3A03A5C5D2A1}" sibTransId="{B30FCCAE-341D-4889-94FF-E0FC40B355A5}"/>
    <dgm:cxn modelId="{F79875EC-3463-4B12-8FDE-DB600E987F21}" srcId="{499EB4AC-4DF9-45E3-AAAE-93977CE17087}" destId="{8142B002-4E5D-40F6-B186-12FF7376F685}" srcOrd="0" destOrd="0" parTransId="{D5C058FA-4BCB-49C7-A8F8-BB8AC27778C2}" sibTransId="{7EE799F9-C22B-4919-8B05-8A9CABB0C0D4}"/>
    <dgm:cxn modelId="{3F4680FA-0FF0-4A30-8179-49817558B1F7}" type="presOf" srcId="{8142B002-4E5D-40F6-B186-12FF7376F685}" destId="{EA6C8A97-9A73-4EE9-B87D-161188023551}" srcOrd="0" destOrd="0" presId="urn:microsoft.com/office/officeart/2005/8/layout/default"/>
    <dgm:cxn modelId="{1B88E419-D3D2-4EED-B092-6D99D2BCB3C6}" type="presParOf" srcId="{6DA984A6-D677-46F6-8D27-79CD98C9AEEF}" destId="{EA6C8A97-9A73-4EE9-B87D-161188023551}" srcOrd="0" destOrd="0" presId="urn:microsoft.com/office/officeart/2005/8/layout/default"/>
    <dgm:cxn modelId="{C9086B73-32E2-4A58-B0CA-D718ECA69267}" type="presParOf" srcId="{6DA984A6-D677-46F6-8D27-79CD98C9AEEF}" destId="{F4AF9DD8-8CD8-461D-98CB-953C7A5E62A4}" srcOrd="1" destOrd="0" presId="urn:microsoft.com/office/officeart/2005/8/layout/default"/>
    <dgm:cxn modelId="{5B68A66E-8FD0-45C3-A37E-4FA59D82CC2F}" type="presParOf" srcId="{6DA984A6-D677-46F6-8D27-79CD98C9AEEF}" destId="{3274C4CF-31F8-4869-929B-AB1ECAA4CDED}" srcOrd="2" destOrd="0" presId="urn:microsoft.com/office/officeart/2005/8/layout/default"/>
    <dgm:cxn modelId="{23DC1764-0DE3-490A-A675-11C1C5FAE0C8}" type="presParOf" srcId="{6DA984A6-D677-46F6-8D27-79CD98C9AEEF}" destId="{B57647FA-3963-471D-AAE1-9BFC60FFD84A}" srcOrd="3" destOrd="0" presId="urn:microsoft.com/office/officeart/2005/8/layout/default"/>
    <dgm:cxn modelId="{C226F8C2-8667-4069-965F-16A9C19536E7}" type="presParOf" srcId="{6DA984A6-D677-46F6-8D27-79CD98C9AEEF}" destId="{994C28C4-E988-4D61-8D10-3FAE111FB02B}" srcOrd="4" destOrd="0" presId="urn:microsoft.com/office/officeart/2005/8/layout/default"/>
    <dgm:cxn modelId="{AB20E646-9E58-4F74-8827-083F8BE4C624}" type="presParOf" srcId="{6DA984A6-D677-46F6-8D27-79CD98C9AEEF}" destId="{40FE0CC6-6178-4886-9436-F664762D590A}" srcOrd="5" destOrd="0" presId="urn:microsoft.com/office/officeart/2005/8/layout/default"/>
    <dgm:cxn modelId="{BB18247B-9783-4BDA-88DB-6ECF11E0F31A}" type="presParOf" srcId="{6DA984A6-D677-46F6-8D27-79CD98C9AEEF}" destId="{157B1C0B-22DE-48F4-9C80-4806B08B6676}" srcOrd="6" destOrd="0" presId="urn:microsoft.com/office/officeart/2005/8/layout/default"/>
    <dgm:cxn modelId="{E00C2802-E7CD-40C7-870B-961467665520}" type="presParOf" srcId="{6DA984A6-D677-46F6-8D27-79CD98C9AEEF}" destId="{BF052BAD-D2E4-4AAD-AC4B-0A865A20F1E7}" srcOrd="7" destOrd="0" presId="urn:microsoft.com/office/officeart/2005/8/layout/default"/>
    <dgm:cxn modelId="{7D47B158-F5A0-47F3-B547-F657BB032DAB}" type="presParOf" srcId="{6DA984A6-D677-46F6-8D27-79CD98C9AEEF}" destId="{8A90B823-FF16-4A66-9255-2E6C46F888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C8FFB-87E4-4086-80A4-328BF62891D4}">
      <dsp:nvSpPr>
        <dsp:cNvPr id="0" name=""/>
        <dsp:cNvSpPr/>
      </dsp:nvSpPr>
      <dsp:spPr>
        <a:xfrm>
          <a:off x="2290975" y="1368790"/>
          <a:ext cx="1739792" cy="150499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US MEDICAL UNIT</a:t>
          </a:r>
        </a:p>
      </dsp:txBody>
      <dsp:txXfrm>
        <a:off x="2579283" y="1618188"/>
        <a:ext cx="1163176" cy="1006195"/>
      </dsp:txXfrm>
    </dsp:sp>
    <dsp:sp modelId="{56FA81CB-0423-482C-8D95-E6F2375CED1C}">
      <dsp:nvSpPr>
        <dsp:cNvPr id="0" name=""/>
        <dsp:cNvSpPr/>
      </dsp:nvSpPr>
      <dsp:spPr>
        <a:xfrm>
          <a:off x="3380419" y="648754"/>
          <a:ext cx="656418" cy="5655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F431-DADF-41F4-A9DA-BA91752DE553}">
      <dsp:nvSpPr>
        <dsp:cNvPr id="0" name=""/>
        <dsp:cNvSpPr/>
      </dsp:nvSpPr>
      <dsp:spPr>
        <a:xfrm>
          <a:off x="2451235" y="0"/>
          <a:ext cx="1425747" cy="12334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HEOR</a:t>
          </a:r>
        </a:p>
      </dsp:txBody>
      <dsp:txXfrm>
        <a:off x="2687512" y="204407"/>
        <a:ext cx="953193" cy="824625"/>
      </dsp:txXfrm>
    </dsp:sp>
    <dsp:sp modelId="{A03D9A3D-2FC1-47FB-AECB-45FAD6CACD02}">
      <dsp:nvSpPr>
        <dsp:cNvPr id="0" name=""/>
        <dsp:cNvSpPr/>
      </dsp:nvSpPr>
      <dsp:spPr>
        <a:xfrm>
          <a:off x="4146511" y="1706109"/>
          <a:ext cx="656418" cy="5655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8B3F1-3F6A-4FDA-B476-568E8BCA7600}">
      <dsp:nvSpPr>
        <dsp:cNvPr id="0" name=""/>
        <dsp:cNvSpPr/>
      </dsp:nvSpPr>
      <dsp:spPr>
        <a:xfrm>
          <a:off x="3758811" y="758647"/>
          <a:ext cx="1425747" cy="12334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850008"/>
            <a:satOff val="-1236"/>
            <a:lumOff val="-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Medical Information</a:t>
          </a:r>
        </a:p>
      </dsp:txBody>
      <dsp:txXfrm>
        <a:off x="3995088" y="963054"/>
        <a:ext cx="953193" cy="824625"/>
      </dsp:txXfrm>
    </dsp:sp>
    <dsp:sp modelId="{F8C200CA-EBFE-40BE-AFCE-5ADF77B76653}">
      <dsp:nvSpPr>
        <dsp:cNvPr id="0" name=""/>
        <dsp:cNvSpPr/>
      </dsp:nvSpPr>
      <dsp:spPr>
        <a:xfrm>
          <a:off x="3614334" y="2899664"/>
          <a:ext cx="656418" cy="5655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DBB43-FB5B-4642-8442-4CBC66405805}">
      <dsp:nvSpPr>
        <dsp:cNvPr id="0" name=""/>
        <dsp:cNvSpPr/>
      </dsp:nvSpPr>
      <dsp:spPr>
        <a:xfrm>
          <a:off x="3758811" y="2250061"/>
          <a:ext cx="1425747" cy="12334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5700016"/>
            <a:satOff val="-2473"/>
            <a:lumOff val="-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Field Medical</a:t>
          </a:r>
        </a:p>
      </dsp:txBody>
      <dsp:txXfrm>
        <a:off x="3995088" y="2454468"/>
        <a:ext cx="953193" cy="824625"/>
      </dsp:txXfrm>
    </dsp:sp>
    <dsp:sp modelId="{9A4ED7F2-3BEC-4EF2-BCA8-C18912B02352}">
      <dsp:nvSpPr>
        <dsp:cNvPr id="0" name=""/>
        <dsp:cNvSpPr/>
      </dsp:nvSpPr>
      <dsp:spPr>
        <a:xfrm>
          <a:off x="2294212" y="3023559"/>
          <a:ext cx="656418" cy="5655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DFEC8-3666-41C5-B78C-51CED38571AB}">
      <dsp:nvSpPr>
        <dsp:cNvPr id="0" name=""/>
        <dsp:cNvSpPr/>
      </dsp:nvSpPr>
      <dsp:spPr>
        <a:xfrm>
          <a:off x="2451235" y="3009557"/>
          <a:ext cx="1425747" cy="12334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8550025"/>
            <a:satOff val="-3709"/>
            <a:lumOff val="-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Medical Education-Grants/IIRs</a:t>
          </a:r>
        </a:p>
      </dsp:txBody>
      <dsp:txXfrm>
        <a:off x="2687512" y="3213964"/>
        <a:ext cx="953193" cy="824625"/>
      </dsp:txXfrm>
    </dsp:sp>
    <dsp:sp modelId="{8DEC8698-1681-4484-B17B-C699070F451E}">
      <dsp:nvSpPr>
        <dsp:cNvPr id="0" name=""/>
        <dsp:cNvSpPr/>
      </dsp:nvSpPr>
      <dsp:spPr>
        <a:xfrm>
          <a:off x="1515575" y="1966629"/>
          <a:ext cx="656418" cy="56559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7AF85-7F4E-4E95-90CD-F413BEB3C93E}">
      <dsp:nvSpPr>
        <dsp:cNvPr id="0" name=""/>
        <dsp:cNvSpPr/>
      </dsp:nvSpPr>
      <dsp:spPr>
        <a:xfrm>
          <a:off x="1137588" y="2250909"/>
          <a:ext cx="1425747" cy="12334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1400033"/>
            <a:satOff val="-4946"/>
            <a:lumOff val="-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Publications</a:t>
          </a:r>
        </a:p>
      </dsp:txBody>
      <dsp:txXfrm>
        <a:off x="1373865" y="2455316"/>
        <a:ext cx="953193" cy="824625"/>
      </dsp:txXfrm>
    </dsp:sp>
    <dsp:sp modelId="{614FE627-585C-40A9-9289-020C154BCBD4}">
      <dsp:nvSpPr>
        <dsp:cNvPr id="0" name=""/>
        <dsp:cNvSpPr/>
      </dsp:nvSpPr>
      <dsp:spPr>
        <a:xfrm>
          <a:off x="1137588" y="756950"/>
          <a:ext cx="1425747" cy="12334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4250041"/>
            <a:satOff val="-6182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Clinical Research</a:t>
          </a:r>
        </a:p>
      </dsp:txBody>
      <dsp:txXfrm>
        <a:off x="1373865" y="961357"/>
        <a:ext cx="953193" cy="824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8A97-9A73-4EE9-B87D-161188023551}">
      <dsp:nvSpPr>
        <dsp:cNvPr id="0" name=""/>
        <dsp:cNvSpPr/>
      </dsp:nvSpPr>
      <dsp:spPr>
        <a:xfrm>
          <a:off x="479893" y="991"/>
          <a:ext cx="1975445" cy="1185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US-GOS Pediatric Data/Outcomes</a:t>
          </a:r>
        </a:p>
      </dsp:txBody>
      <dsp:txXfrm>
        <a:off x="479893" y="991"/>
        <a:ext cx="1975445" cy="1185267"/>
      </dsp:txXfrm>
    </dsp:sp>
    <dsp:sp modelId="{3274C4CF-31F8-4869-929B-AB1ECAA4CDED}">
      <dsp:nvSpPr>
        <dsp:cNvPr id="0" name=""/>
        <dsp:cNvSpPr/>
      </dsp:nvSpPr>
      <dsp:spPr>
        <a:xfrm>
          <a:off x="2652883" y="991"/>
          <a:ext cx="1975445" cy="1185267"/>
        </a:xfrm>
        <a:prstGeom prst="rect">
          <a:avLst/>
        </a:prstGeom>
        <a:solidFill>
          <a:schemeClr val="accent5">
            <a:hueOff val="3562510"/>
            <a:satOff val="-1546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US-HOS Pediatric Data/Outcomes</a:t>
          </a:r>
        </a:p>
      </dsp:txBody>
      <dsp:txXfrm>
        <a:off x="2652883" y="991"/>
        <a:ext cx="1975445" cy="1185267"/>
      </dsp:txXfrm>
    </dsp:sp>
    <dsp:sp modelId="{994C28C4-E988-4D61-8D10-3FAE111FB02B}">
      <dsp:nvSpPr>
        <dsp:cNvPr id="0" name=""/>
        <dsp:cNvSpPr/>
      </dsp:nvSpPr>
      <dsp:spPr>
        <a:xfrm>
          <a:off x="479893" y="1383803"/>
          <a:ext cx="1975445" cy="1185267"/>
        </a:xfrm>
        <a:prstGeom prst="rect">
          <a:avLst/>
        </a:prstGeom>
        <a:solidFill>
          <a:schemeClr val="accent5">
            <a:hueOff val="7125021"/>
            <a:satOff val="-3091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VPRIV Switch Study</a:t>
          </a:r>
        </a:p>
      </dsp:txBody>
      <dsp:txXfrm>
        <a:off x="479893" y="1383803"/>
        <a:ext cx="1975445" cy="1185267"/>
      </dsp:txXfrm>
    </dsp:sp>
    <dsp:sp modelId="{157B1C0B-22DE-48F4-9C80-4806B08B6676}">
      <dsp:nvSpPr>
        <dsp:cNvPr id="0" name=""/>
        <dsp:cNvSpPr/>
      </dsp:nvSpPr>
      <dsp:spPr>
        <a:xfrm>
          <a:off x="2652883" y="1383803"/>
          <a:ext cx="1975445" cy="1185267"/>
        </a:xfrm>
        <a:prstGeom prst="rect">
          <a:avLst/>
        </a:prstGeom>
        <a:solidFill>
          <a:schemeClr val="accent5">
            <a:hueOff val="10687531"/>
            <a:satOff val="-4637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VPRIV Pediatric Study</a:t>
          </a:r>
        </a:p>
      </dsp:txBody>
      <dsp:txXfrm>
        <a:off x="2652883" y="1383803"/>
        <a:ext cx="1975445" cy="1185267"/>
      </dsp:txXfrm>
    </dsp:sp>
    <dsp:sp modelId="{8A90B823-FF16-4A66-9255-2E6C46F88887}">
      <dsp:nvSpPr>
        <dsp:cNvPr id="0" name=""/>
        <dsp:cNvSpPr/>
      </dsp:nvSpPr>
      <dsp:spPr>
        <a:xfrm>
          <a:off x="1566388" y="2766615"/>
          <a:ext cx="1975445" cy="1185267"/>
        </a:xfrm>
        <a:prstGeom prst="rect">
          <a:avLst/>
        </a:prstGeom>
        <a:solidFill>
          <a:schemeClr val="accent5">
            <a:hueOff val="14250041"/>
            <a:satOff val="-6182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MPSII Digital Platform/Care-Giver Engagement</a:t>
          </a:r>
        </a:p>
      </dsp:txBody>
      <dsp:txXfrm>
        <a:off x="1566388" y="2766615"/>
        <a:ext cx="1975445" cy="118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DD71D7-55AC-46BD-81B3-09AB2F9EFBD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89424F-BB59-4F4E-9822-4CA3E770FFD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240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ravirameshpathak.com" TargetMode="External"/><Relationship Id="rId2" Type="http://schemas.openxmlformats.org/officeDocument/2006/relationships/hyperlink" Target="http://www.ravirameshpathak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m.edu/research/advanced-technology-core-labs/lab-listing/pdxavm" TargetMode="External"/><Relationship Id="rId2" Type="http://schemas.openxmlformats.org/officeDocument/2006/relationships/hyperlink" Target="https://bcmfamily.bcm.edu/2016/08/01/baylor-team-a-finalist-at-international-tech-start-up-ev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m.edu/research/advanced-technology-core-labs/lab-listing/pdxavm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24611C-80E8-4605-A45F-537902821683}"/>
              </a:ext>
            </a:extLst>
          </p:cNvPr>
          <p:cNvSpPr/>
          <p:nvPr/>
        </p:nvSpPr>
        <p:spPr>
          <a:xfrm>
            <a:off x="4084320" y="477581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Page: </a:t>
            </a:r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www.ravirameshpathak.com</a:t>
            </a:r>
            <a:endParaRPr lang="en-US" sz="20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contact@ravirameshpathak.com</a:t>
            </a:r>
            <a:endParaRPr lang="en-US" sz="20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Mobile: +1-347-409-0817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2DD98-6B11-4AC0-9040-8611D4283A3E}"/>
              </a:ext>
            </a:extLst>
          </p:cNvPr>
          <p:cNvSpPr/>
          <p:nvPr/>
        </p:nvSpPr>
        <p:spPr>
          <a:xfrm>
            <a:off x="2296160" y="1947595"/>
            <a:ext cx="7701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Ravi Ramesh Pathak</a:t>
            </a:r>
          </a:p>
          <a:p>
            <a:pPr algn="ctr"/>
            <a:r>
              <a:rPr lang="en-US" sz="5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Ph.D., M.B.A.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0D203E-C79A-40E3-83F1-6E604210B651}"/>
              </a:ext>
            </a:extLst>
          </p:cNvPr>
          <p:cNvSpPr txBox="1"/>
          <p:nvPr/>
        </p:nvSpPr>
        <p:spPr>
          <a:xfrm>
            <a:off x="4101188" y="207291"/>
            <a:ext cx="3473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9378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60" y="25432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Commercialization and Marketing Experience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7367" y="3948949"/>
            <a:ext cx="10446604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Developed commercialization strategy for </a:t>
            </a:r>
            <a:r>
              <a:rPr lang="en-US" sz="1867" dirty="0" err="1">
                <a:latin typeface="Calibri" panose="020F0502020204030204" pitchFamily="34" charset="0"/>
                <a:cs typeface="Calibri" panose="020F0502020204030204" pitchFamily="34" charset="0"/>
              </a:rPr>
              <a:t>Ovodex</a:t>
            </a: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1867" dirty="0">
                <a:latin typeface="Calibri" panose="020F0502020204030204" pitchFamily="34" charset="0"/>
                <a:cs typeface="Georgia"/>
              </a:rPr>
              <a:t>–</a:t>
            </a: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 a startup around  chicken egg-based cancer models (</a:t>
            </a: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Finalist in OneStart technical startup competition</a:t>
            </a: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en-US"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/>
              <a:buChar char="•"/>
            </a:pP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Completed product development and fund-raising from Baylor College of Medicine to provide turnkey service to clients through an </a:t>
            </a: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Advanced Technical Core</a:t>
            </a:r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8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57" y="991651"/>
            <a:ext cx="8958273" cy="28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1452193" y="1582187"/>
            <a:ext cx="199917" cy="211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31219" y="1582187"/>
            <a:ext cx="199917" cy="2116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3557704" y="1582187"/>
            <a:ext cx="199917" cy="211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864631" y="1582187"/>
            <a:ext cx="199917" cy="211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45283" y="1665152"/>
            <a:ext cx="73152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657935" y="1665152"/>
            <a:ext cx="192024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701207" y="1665152"/>
            <a:ext cx="2160493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78106" y="1665152"/>
            <a:ext cx="189154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52400" y="1870637"/>
            <a:ext cx="2723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Director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Advanced 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In Vivo Models Core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Baylor College of 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Medicine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26389" y="1164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2016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70341" y="1164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2017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65107" y="1164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2018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61445" y="337541"/>
            <a:ext cx="492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85408"/>
                </a:solidFill>
                <a:latin typeface="Calibri"/>
                <a:cs typeface="Calibri"/>
              </a:rPr>
              <a:t>PROFESSIONAL EXPERIENCE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795926" y="3499225"/>
            <a:ext cx="85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85408"/>
                </a:solidFill>
                <a:latin typeface="Calibri"/>
                <a:cs typeface="Calibri"/>
              </a:rPr>
              <a:t>SKILLS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790336" y="3547036"/>
            <a:ext cx="2607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85408"/>
                </a:solidFill>
                <a:latin typeface="Calibri"/>
                <a:cs typeface="Calibri"/>
              </a:rPr>
              <a:t>Candidature Highlights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696911" y="4036470"/>
            <a:ext cx="64671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Scientist and innovator with start-up experience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Clinical and scientific expertise in Rare Diseases 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Proven experience in project and people management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Demonstrated cross-functional experience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Experience in clinical study design and execution 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Territory and Thought Leader management skills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r>
              <a:rPr lang="en-US" b="1" dirty="0">
                <a:latin typeface="Calibri"/>
                <a:cs typeface="Calibri"/>
              </a:rPr>
              <a:t>Ability to create immediate impact with short learning curve</a:t>
            </a:r>
          </a:p>
          <a:p>
            <a:pPr marL="285750" indent="-285750">
              <a:buClr>
                <a:srgbClr val="DF5C07"/>
              </a:buClr>
              <a:buFont typeface="Wingdings" charset="2"/>
              <a:buChar char="ü"/>
            </a:pPr>
            <a:endParaRPr lang="en-US" b="1" dirty="0">
              <a:latin typeface="Calibri"/>
              <a:cs typeface="Calibri"/>
            </a:endParaRPr>
          </a:p>
          <a:p>
            <a:pPr>
              <a:buClr>
                <a:srgbClr val="DF5C07"/>
              </a:buClr>
            </a:pPr>
            <a:endParaRPr lang="en-US" b="1" dirty="0">
              <a:latin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EBD61F-4567-4B81-AE42-18F4E3F051E6}"/>
              </a:ext>
            </a:extLst>
          </p:cNvPr>
          <p:cNvSpPr/>
          <p:nvPr/>
        </p:nvSpPr>
        <p:spPr>
          <a:xfrm>
            <a:off x="7963169" y="1583512"/>
            <a:ext cx="199917" cy="211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69EC75-B6D1-4AE3-AEC1-9FEA437FD7E1}"/>
              </a:ext>
            </a:extLst>
          </p:cNvPr>
          <p:cNvSpPr txBox="1"/>
          <p:nvPr/>
        </p:nvSpPr>
        <p:spPr>
          <a:xfrm>
            <a:off x="5164193" y="1993747"/>
            <a:ext cx="1584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Sr-MSL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North-East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Shire 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Pharmaceuticals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E39CC3-CCE8-428C-B883-0F5BE2BB1119}"/>
              </a:ext>
            </a:extLst>
          </p:cNvPr>
          <p:cNvSpPr/>
          <p:nvPr/>
        </p:nvSpPr>
        <p:spPr>
          <a:xfrm>
            <a:off x="8150746" y="1675312"/>
            <a:ext cx="189154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CFCA-6911-4E0A-9997-84D30A4E1207}"/>
              </a:ext>
            </a:extLst>
          </p:cNvPr>
          <p:cNvSpPr txBox="1"/>
          <p:nvPr/>
        </p:nvSpPr>
        <p:spPr>
          <a:xfrm>
            <a:off x="9800227" y="1164813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2022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00BB86-EDB6-44CF-ADB0-B739A40B339E}"/>
              </a:ext>
            </a:extLst>
          </p:cNvPr>
          <p:cNvSpPr/>
          <p:nvPr/>
        </p:nvSpPr>
        <p:spPr>
          <a:xfrm>
            <a:off x="10035809" y="1593672"/>
            <a:ext cx="199917" cy="211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F6DEB-7198-4828-BDEB-615513E71F97}"/>
              </a:ext>
            </a:extLst>
          </p:cNvPr>
          <p:cNvSpPr txBox="1"/>
          <p:nvPr/>
        </p:nvSpPr>
        <p:spPr>
          <a:xfrm>
            <a:off x="7768227" y="1164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9E696A-3E20-482C-831F-E00F2AF2A60C}"/>
              </a:ext>
            </a:extLst>
          </p:cNvPr>
          <p:cNvSpPr txBox="1"/>
          <p:nvPr/>
        </p:nvSpPr>
        <p:spPr>
          <a:xfrm>
            <a:off x="2922008" y="1993747"/>
            <a:ext cx="1584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MSL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South-Central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Shire 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Pharmaceuticals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2AA5F5-BF56-4914-90AA-4BD97994C767}"/>
              </a:ext>
            </a:extLst>
          </p:cNvPr>
          <p:cNvSpPr/>
          <p:nvPr/>
        </p:nvSpPr>
        <p:spPr>
          <a:xfrm>
            <a:off x="10244883" y="1675312"/>
            <a:ext cx="73152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768A773-865F-495D-9336-6BCC01EA94ED}"/>
              </a:ext>
            </a:extLst>
          </p:cNvPr>
          <p:cNvSpPr/>
          <p:nvPr/>
        </p:nvSpPr>
        <p:spPr>
          <a:xfrm>
            <a:off x="10975699" y="1572027"/>
            <a:ext cx="199917" cy="2116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08DE52-25C5-416C-8E4B-462EE939E316}"/>
              </a:ext>
            </a:extLst>
          </p:cNvPr>
          <p:cNvSpPr txBox="1"/>
          <p:nvPr/>
        </p:nvSpPr>
        <p:spPr>
          <a:xfrm>
            <a:off x="6691543" y="1993747"/>
            <a:ext cx="2543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Associate Scientific Director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Takeda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Pharmaceuticals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982693-3186-49A8-83E3-5332C41AA4A5}"/>
              </a:ext>
            </a:extLst>
          </p:cNvPr>
          <p:cNvSpPr txBox="1"/>
          <p:nvPr/>
        </p:nvSpPr>
        <p:spPr>
          <a:xfrm>
            <a:off x="9280758" y="1946488"/>
            <a:ext cx="169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Scientific Director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Takeda</a:t>
            </a:r>
          </a:p>
          <a:p>
            <a:pPr algn="ctr"/>
            <a:r>
              <a:rPr lang="en-US" sz="1600" b="1" dirty="0">
                <a:latin typeface="Calibri"/>
                <a:cs typeface="Calibri"/>
              </a:rPr>
              <a:t>Pharmaceuticals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2EFEB-F9A3-4B7E-B495-379DD122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36" y="4003482"/>
            <a:ext cx="4534663" cy="2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394021-78CF-4E0F-B0C3-25CCE3AD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0" y="2085975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Medical Affairs EXPERIENCE</a:t>
            </a:r>
          </a:p>
        </p:txBody>
      </p:sp>
    </p:spTree>
    <p:extLst>
      <p:ext uri="{BB962C8B-B14F-4D97-AF65-F5344CB8AC3E}">
        <p14:creationId xmlns:p14="http://schemas.microsoft.com/office/powerpoint/2010/main" val="35385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394021-78CF-4E0F-B0C3-25CCE3AD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60" y="25432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Relationship management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DCA1C0-D441-4555-92CA-9F13D7D933C0}"/>
              </a:ext>
            </a:extLst>
          </p:cNvPr>
          <p:cNvSpPr txBox="1"/>
          <p:nvPr/>
        </p:nvSpPr>
        <p:spPr>
          <a:xfrm>
            <a:off x="1029203" y="5715243"/>
            <a:ext cx="360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Active KOL alliances across leading COEs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8EBAE-E210-4307-BCF6-2F362BD8742C}"/>
              </a:ext>
            </a:extLst>
          </p:cNvPr>
          <p:cNvGrpSpPr/>
          <p:nvPr/>
        </p:nvGrpSpPr>
        <p:grpSpPr>
          <a:xfrm>
            <a:off x="927838" y="1571067"/>
            <a:ext cx="3944454" cy="4066384"/>
            <a:chOff x="7559226" y="1205308"/>
            <a:chExt cx="3944454" cy="40663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C276868-6D95-4653-BAD2-C7B41F2D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9226" y="1205308"/>
              <a:ext cx="3944454" cy="4066384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120069F-1760-4C6D-B8A9-A343F0D5E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8648" y="1995947"/>
              <a:ext cx="985509" cy="42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2B0369-2D49-48F6-AA25-F201D2EBB912}"/>
              </a:ext>
            </a:extLst>
          </p:cNvPr>
          <p:cNvGrpSpPr/>
          <p:nvPr/>
        </p:nvGrpSpPr>
        <p:grpSpPr>
          <a:xfrm>
            <a:off x="5764696" y="1472246"/>
            <a:ext cx="6322148" cy="4242997"/>
            <a:chOff x="6103930" y="2049485"/>
            <a:chExt cx="5863645" cy="3919919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FE6D418F-0310-406A-BC2D-2EC774035330}"/>
                </a:ext>
              </a:extLst>
            </p:cNvPr>
            <p:cNvSpPr/>
            <p:nvPr/>
          </p:nvSpPr>
          <p:spPr>
            <a:xfrm rot="3603870">
              <a:off x="7787746" y="2739378"/>
              <a:ext cx="838302" cy="72230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98B967FF-EBA2-45D9-829D-E0B90F16ACFB}"/>
                </a:ext>
              </a:extLst>
            </p:cNvPr>
            <p:cNvGraphicFramePr/>
            <p:nvPr/>
          </p:nvGraphicFramePr>
          <p:xfrm>
            <a:off x="6103930" y="2049485"/>
            <a:ext cx="5863645" cy="3919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6FF54B-39FF-487C-9891-6B53E494E156}"/>
              </a:ext>
            </a:extLst>
          </p:cNvPr>
          <p:cNvSpPr txBox="1"/>
          <p:nvPr/>
        </p:nvSpPr>
        <p:spPr>
          <a:xfrm flipH="1">
            <a:off x="1539100" y="1132964"/>
            <a:ext cx="272193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External Stakeholders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31CE6-25FA-44CC-9E81-679AFB42B038}"/>
              </a:ext>
            </a:extLst>
          </p:cNvPr>
          <p:cNvSpPr txBox="1"/>
          <p:nvPr/>
        </p:nvSpPr>
        <p:spPr>
          <a:xfrm flipH="1">
            <a:off x="7726540" y="1069201"/>
            <a:ext cx="272193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Internal Stakeholders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D5EA9-D545-4C53-9321-76E62C5F63C3}"/>
              </a:ext>
            </a:extLst>
          </p:cNvPr>
          <p:cNvSpPr txBox="1"/>
          <p:nvPr/>
        </p:nvSpPr>
        <p:spPr>
          <a:xfrm>
            <a:off x="6919372" y="5715243"/>
            <a:ext cx="516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Cross-functional liaising for operational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1522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0EBB0-8123-486B-9CAA-7F653C4A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60" y="25432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Real world evidence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BCFEA-6964-489D-A406-60A3811E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950017"/>
            <a:ext cx="4393936" cy="1775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DEBCCC-1D7F-46FA-BF22-D003F45D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95" y="2725306"/>
            <a:ext cx="4374406" cy="1775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3A92B-A96A-4286-AD9D-86E9415F9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281" y="4571717"/>
            <a:ext cx="4291496" cy="1613591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D145237-E45E-4587-8623-1DDE007B5076}"/>
              </a:ext>
            </a:extLst>
          </p:cNvPr>
          <p:cNvGraphicFramePr/>
          <p:nvPr/>
        </p:nvGraphicFramePr>
        <p:xfrm>
          <a:off x="6702777" y="1333499"/>
          <a:ext cx="5108223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995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B586FD-25C0-4AE4-B76A-74A07D47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60" y="6382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FF5B54-B531-4B1E-863F-610A8EA56F55}"/>
              </a:ext>
            </a:extLst>
          </p:cNvPr>
          <p:cNvGrpSpPr/>
          <p:nvPr/>
        </p:nvGrpSpPr>
        <p:grpSpPr>
          <a:xfrm>
            <a:off x="165414" y="4034737"/>
            <a:ext cx="1709770" cy="1582474"/>
            <a:chOff x="1896224" y="3671637"/>
            <a:chExt cx="2359724" cy="2405073"/>
          </a:xfrm>
        </p:grpSpPr>
        <p:pic>
          <p:nvPicPr>
            <p:cNvPr id="1032" name="Picture 8" descr="Advisory Icon #4147 - Free Icons Library">
              <a:extLst>
                <a:ext uri="{FF2B5EF4-FFF2-40B4-BE49-F238E27FC236}">
                  <a16:creationId xmlns:a16="http://schemas.microsoft.com/office/drawing/2014/main" id="{E99B3012-0223-46A5-A198-582695975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23" y="3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EE7FA0-F64A-4FE8-8568-BB7A1364BD1A}"/>
                </a:ext>
              </a:extLst>
            </p:cNvPr>
            <p:cNvSpPr txBox="1"/>
            <p:nvPr/>
          </p:nvSpPr>
          <p:spPr>
            <a:xfrm>
              <a:off x="1896224" y="5707377"/>
              <a:ext cx="192591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Advisory Boards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5EB0BA-5D52-4BAE-B45B-DD9EB82F3F5B}"/>
              </a:ext>
            </a:extLst>
          </p:cNvPr>
          <p:cNvGrpSpPr/>
          <p:nvPr/>
        </p:nvGrpSpPr>
        <p:grpSpPr>
          <a:xfrm>
            <a:off x="376984" y="1328597"/>
            <a:ext cx="3528266" cy="2400691"/>
            <a:chOff x="1642852" y="966345"/>
            <a:chExt cx="3768866" cy="25053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FE808C-A51C-4E31-BF02-EF5F0D2A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2852" y="1291820"/>
              <a:ext cx="3768866" cy="21798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0F08BD-10A6-42DC-9B20-F18995C53234}"/>
                </a:ext>
              </a:extLst>
            </p:cNvPr>
            <p:cNvSpPr txBox="1"/>
            <p:nvPr/>
          </p:nvSpPr>
          <p:spPr>
            <a:xfrm>
              <a:off x="2330036" y="966345"/>
              <a:ext cx="2374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Conference Planning</a:t>
              </a:r>
            </a:p>
          </p:txBody>
        </p:sp>
      </p:grpSp>
      <p:pic>
        <p:nvPicPr>
          <p:cNvPr id="1026" name="Picture 2" descr="CME Conferences – Get The CME Education You Want. Let the world see Your  medical events…">
            <a:extLst>
              <a:ext uri="{FF2B5EF4-FFF2-40B4-BE49-F238E27FC236}">
                <a16:creationId xmlns:a16="http://schemas.microsoft.com/office/drawing/2014/main" id="{4AFDEB74-0404-4CA6-9C41-8E69A512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0" y="4641206"/>
            <a:ext cx="2006016" cy="7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2DEC0D-D660-4F07-8578-55470056CA87}"/>
              </a:ext>
            </a:extLst>
          </p:cNvPr>
          <p:cNvSpPr txBox="1"/>
          <p:nvPr/>
        </p:nvSpPr>
        <p:spPr>
          <a:xfrm>
            <a:off x="2178021" y="5374200"/>
            <a:ext cx="24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Outreach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ADCADA-79D1-4DA7-8F2E-7F95DB7F5248}"/>
              </a:ext>
            </a:extLst>
          </p:cNvPr>
          <p:cNvGrpSpPr/>
          <p:nvPr/>
        </p:nvGrpSpPr>
        <p:grpSpPr>
          <a:xfrm>
            <a:off x="7598942" y="4140335"/>
            <a:ext cx="3924300" cy="1476876"/>
            <a:chOff x="5787022" y="4620422"/>
            <a:chExt cx="3924300" cy="1476876"/>
          </a:xfrm>
        </p:grpSpPr>
        <p:pic>
          <p:nvPicPr>
            <p:cNvPr id="1030" name="Picture 6" descr="Medical Insights Archives - EmPRO">
              <a:extLst>
                <a:ext uri="{FF2B5EF4-FFF2-40B4-BE49-F238E27FC236}">
                  <a16:creationId xmlns:a16="http://schemas.microsoft.com/office/drawing/2014/main" id="{5CD3779C-81F6-4F77-B2C8-09A76F2B9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022" y="4620422"/>
              <a:ext cx="392430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8B276E-E938-467F-8A5C-92786169489A}"/>
                </a:ext>
              </a:extLst>
            </p:cNvPr>
            <p:cNvSpPr txBox="1"/>
            <p:nvPr/>
          </p:nvSpPr>
          <p:spPr>
            <a:xfrm>
              <a:off x="6319979" y="5727966"/>
              <a:ext cx="2911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Medical Insight Gathering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2D3EA6-3CE7-478B-941E-E7DEFE060D24}"/>
              </a:ext>
            </a:extLst>
          </p:cNvPr>
          <p:cNvSpPr txBox="1"/>
          <p:nvPr/>
        </p:nvSpPr>
        <p:spPr>
          <a:xfrm>
            <a:off x="4753574" y="5363384"/>
            <a:ext cx="22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Digital Engagement</a:t>
            </a:r>
          </a:p>
        </p:txBody>
      </p:sp>
      <p:pic>
        <p:nvPicPr>
          <p:cNvPr id="1036" name="Picture 12" descr="How to Make a Medical App: Expert Advice on Features, Steps and Cost |  ProCoders">
            <a:extLst>
              <a:ext uri="{FF2B5EF4-FFF2-40B4-BE49-F238E27FC236}">
                <a16:creationId xmlns:a16="http://schemas.microsoft.com/office/drawing/2014/main" id="{27CDACE8-B4D0-47B7-AE34-20368442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28" y="4034737"/>
            <a:ext cx="2335338" cy="13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inical Research: Why Take Part? | Johns Hopkins Division of  Gastroenterology and Hepatology">
            <a:extLst>
              <a:ext uri="{FF2B5EF4-FFF2-40B4-BE49-F238E27FC236}">
                <a16:creationId xmlns:a16="http://schemas.microsoft.com/office/drawing/2014/main" id="{AC969A93-1F6A-4ED3-AB37-AF53B246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323" y="1640480"/>
            <a:ext cx="1943827" cy="15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AD2750-1D06-4703-A9B3-052B1D3CE561}"/>
              </a:ext>
            </a:extLst>
          </p:cNvPr>
          <p:cNvSpPr txBox="1"/>
          <p:nvPr/>
        </p:nvSpPr>
        <p:spPr>
          <a:xfrm>
            <a:off x="8850585" y="320160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Clinical Studies</a:t>
            </a:r>
          </a:p>
        </p:txBody>
      </p:sp>
      <p:pic>
        <p:nvPicPr>
          <p:cNvPr id="1040" name="Picture 16" descr="CME/CE Podcasts | Pri-Med">
            <a:extLst>
              <a:ext uri="{FF2B5EF4-FFF2-40B4-BE49-F238E27FC236}">
                <a16:creationId xmlns:a16="http://schemas.microsoft.com/office/drawing/2014/main" id="{9AD8E5E8-7289-4F23-8B70-FD02357E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15" y="1640480"/>
            <a:ext cx="1814763" cy="1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B62961-E902-48B9-8DD7-2928E7DD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60" y="-12668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Operations management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B66DB2-055C-4E27-836F-D9B213421BEA}"/>
              </a:ext>
            </a:extLst>
          </p:cNvPr>
          <p:cNvGrpSpPr/>
          <p:nvPr/>
        </p:nvGrpSpPr>
        <p:grpSpPr>
          <a:xfrm>
            <a:off x="2450758" y="1333499"/>
            <a:ext cx="7306344" cy="3981453"/>
            <a:chOff x="1771650" y="1647824"/>
            <a:chExt cx="7306344" cy="3981453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894C22A-CDB1-4BB8-B143-EB0B50C205E7}"/>
                </a:ext>
              </a:extLst>
            </p:cNvPr>
            <p:cNvSpPr/>
            <p:nvPr/>
          </p:nvSpPr>
          <p:spPr>
            <a:xfrm>
              <a:off x="1771650" y="2967037"/>
              <a:ext cx="1524000" cy="1209675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CE57C6E2-09D9-48BA-B923-342F9F287BEB}"/>
                </a:ext>
              </a:extLst>
            </p:cNvPr>
            <p:cNvSpPr/>
            <p:nvPr/>
          </p:nvSpPr>
          <p:spPr>
            <a:xfrm>
              <a:off x="3152775" y="2252662"/>
              <a:ext cx="1524000" cy="120967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E92AE37-0F97-4F92-ACD3-84486955655F}"/>
                </a:ext>
              </a:extLst>
            </p:cNvPr>
            <p:cNvSpPr/>
            <p:nvPr/>
          </p:nvSpPr>
          <p:spPr>
            <a:xfrm>
              <a:off x="3224213" y="3681414"/>
              <a:ext cx="1524000" cy="1209675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96ABDC2C-38A7-4AF5-A18B-CE8B8299C951}"/>
                </a:ext>
              </a:extLst>
            </p:cNvPr>
            <p:cNvSpPr/>
            <p:nvPr/>
          </p:nvSpPr>
          <p:spPr>
            <a:xfrm>
              <a:off x="4533900" y="1647824"/>
              <a:ext cx="1524000" cy="1209675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E66AA4A-D220-4DA4-8AC4-402AE1335F30}"/>
                </a:ext>
              </a:extLst>
            </p:cNvPr>
            <p:cNvSpPr/>
            <p:nvPr/>
          </p:nvSpPr>
          <p:spPr>
            <a:xfrm>
              <a:off x="7300909" y="2945678"/>
              <a:ext cx="1524000" cy="1209675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BB138FE-BDBF-40C7-B9C6-2E5F0D9FCF9D}"/>
                </a:ext>
              </a:extLst>
            </p:cNvPr>
            <p:cNvSpPr/>
            <p:nvPr/>
          </p:nvSpPr>
          <p:spPr>
            <a:xfrm>
              <a:off x="4605338" y="3033713"/>
              <a:ext cx="1524000" cy="1209675"/>
            </a:xfrm>
            <a:prstGeom prst="hexagon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41C1E430-737B-4B69-8A81-7358A09A87CB}"/>
                </a:ext>
              </a:extLst>
            </p:cNvPr>
            <p:cNvSpPr/>
            <p:nvPr/>
          </p:nvSpPr>
          <p:spPr>
            <a:xfrm>
              <a:off x="5922955" y="2395536"/>
              <a:ext cx="1524000" cy="1209675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8CDA3562-5111-4AF6-81F5-82BDC12F59C0}"/>
                </a:ext>
              </a:extLst>
            </p:cNvPr>
            <p:cNvSpPr/>
            <p:nvPr/>
          </p:nvSpPr>
          <p:spPr>
            <a:xfrm>
              <a:off x="4618031" y="4419602"/>
              <a:ext cx="1524000" cy="1209675"/>
            </a:xfrm>
            <a:prstGeom prst="hex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6F827FB-194D-4AA9-8811-186B61548E7B}"/>
                </a:ext>
              </a:extLst>
            </p:cNvPr>
            <p:cNvSpPr/>
            <p:nvPr/>
          </p:nvSpPr>
          <p:spPr>
            <a:xfrm>
              <a:off x="5986463" y="3748086"/>
              <a:ext cx="1524000" cy="120967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67025B-595D-42F7-A82B-58E53C56C374}"/>
                </a:ext>
              </a:extLst>
            </p:cNvPr>
            <p:cNvSpPr txBox="1"/>
            <p:nvPr/>
          </p:nvSpPr>
          <p:spPr>
            <a:xfrm flipH="1">
              <a:off x="3443289" y="4089499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Procurement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0D3B6A-D9D5-4AA0-AE0A-341270B345D7}"/>
                </a:ext>
              </a:extLst>
            </p:cNvPr>
            <p:cNvSpPr txBox="1"/>
            <p:nvPr/>
          </p:nvSpPr>
          <p:spPr>
            <a:xfrm flipH="1">
              <a:off x="6019800" y="3997008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Process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8F126D-EE40-4310-968F-D6E1569232D5}"/>
                </a:ext>
              </a:extLst>
            </p:cNvPr>
            <p:cNvSpPr txBox="1"/>
            <p:nvPr/>
          </p:nvSpPr>
          <p:spPr>
            <a:xfrm flipH="1">
              <a:off x="3144845" y="2577440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Budget Planning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82FA6B-20AC-412D-9BC7-961B99207A57}"/>
                </a:ext>
              </a:extLst>
            </p:cNvPr>
            <p:cNvSpPr txBox="1"/>
            <p:nvPr/>
          </p:nvSpPr>
          <p:spPr>
            <a:xfrm flipH="1">
              <a:off x="1990726" y="3391840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Forecasting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70AF54-E4ED-4B7A-A1ED-24B10837DCE0}"/>
                </a:ext>
              </a:extLst>
            </p:cNvPr>
            <p:cNvSpPr txBox="1"/>
            <p:nvPr/>
          </p:nvSpPr>
          <p:spPr>
            <a:xfrm flipH="1">
              <a:off x="4533898" y="1946464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Project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Management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870848-7D4C-47AE-8B34-6F5156CF71FD}"/>
                </a:ext>
              </a:extLst>
            </p:cNvPr>
            <p:cNvSpPr txBox="1"/>
            <p:nvPr/>
          </p:nvSpPr>
          <p:spPr>
            <a:xfrm flipH="1">
              <a:off x="4592644" y="3343601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SOP Development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00360-1F78-4508-BC9F-F451459D23B1}"/>
                </a:ext>
              </a:extLst>
            </p:cNvPr>
            <p:cNvSpPr txBox="1"/>
            <p:nvPr/>
          </p:nvSpPr>
          <p:spPr>
            <a:xfrm flipH="1">
              <a:off x="4630733" y="4729487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Data Management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5AB994-9ABD-4C4C-965B-755224433463}"/>
                </a:ext>
              </a:extLst>
            </p:cNvPr>
            <p:cNvSpPr txBox="1"/>
            <p:nvPr/>
          </p:nvSpPr>
          <p:spPr>
            <a:xfrm flipH="1">
              <a:off x="7545392" y="3345778"/>
              <a:ext cx="1532602" cy="30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Scheduling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5E7004-6B61-41D4-8EA9-2FD14C37D73E}"/>
                </a:ext>
              </a:extLst>
            </p:cNvPr>
            <p:cNvSpPr txBox="1"/>
            <p:nvPr/>
          </p:nvSpPr>
          <p:spPr>
            <a:xfrm flipH="1">
              <a:off x="5931808" y="2748490"/>
              <a:ext cx="1532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Cross-functional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CAB62E-F8CC-2191-D133-81C58A56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0" y="2085975"/>
            <a:ext cx="11278541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Innovation and startup Experience</a:t>
            </a:r>
          </a:p>
        </p:txBody>
      </p:sp>
    </p:spTree>
    <p:extLst>
      <p:ext uri="{BB962C8B-B14F-4D97-AF65-F5344CB8AC3E}">
        <p14:creationId xmlns:p14="http://schemas.microsoft.com/office/powerpoint/2010/main" val="18925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60" y="25432"/>
            <a:ext cx="11585100" cy="88400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Technology and Product 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3" y="1444609"/>
            <a:ext cx="6856587" cy="43063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16787" y="1338429"/>
            <a:ext cx="3757775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 algn="just"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Pan-cancer model.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Converts 2D cell line into vascular 3D tumors.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High take-rate &gt;80% for PDX.</a:t>
            </a:r>
          </a:p>
          <a:p>
            <a:pPr marL="380990" indent="-380990" algn="just">
              <a:buFont typeface="Arial"/>
              <a:buChar char="•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4X faster and 1/1oth the cost compared to mouse models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6787" y="3749945"/>
            <a:ext cx="3757775" cy="2140394"/>
          </a:xfrm>
          <a:prstGeom prst="rect">
            <a:avLst/>
          </a:prstGeom>
          <a:solidFill>
            <a:srgbClr val="D9969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vivo model for bioassays such as:</a:t>
            </a:r>
          </a:p>
          <a:p>
            <a:pPr marL="228594" indent="-228594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CAR T-Cell therapy screening</a:t>
            </a:r>
          </a:p>
          <a:p>
            <a:pPr marL="228594" indent="-228594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Distant Organ Metastasis </a:t>
            </a:r>
          </a:p>
          <a:p>
            <a:pPr marL="228594" indent="-228594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Bone Metastasis</a:t>
            </a:r>
          </a:p>
          <a:p>
            <a:pPr marL="228594" indent="-228594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Angiogenesis</a:t>
            </a:r>
          </a:p>
          <a:p>
            <a:pPr marL="228594" indent="-228594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Drug Sensitivity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5433" y="804047"/>
            <a:ext cx="111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Developed platform technology and companion bioassays for cancer research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688" y="5921241"/>
            <a:ext cx="8780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https://www.bcm.edu/research/advanced-technology-core-labs/lab-listing/pdxavm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3693</TotalTime>
  <Words>336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Red Line Business 16x9</vt:lpstr>
      <vt:lpstr>PowerPoint Presentation</vt:lpstr>
      <vt:lpstr>PowerPoint Presentation</vt:lpstr>
      <vt:lpstr>Medical Affairs EXPERIENCE</vt:lpstr>
      <vt:lpstr>Relationship management</vt:lpstr>
      <vt:lpstr>Real world evidence</vt:lpstr>
      <vt:lpstr>Strategic planning</vt:lpstr>
      <vt:lpstr>Operations management</vt:lpstr>
      <vt:lpstr>Innovation and startup Experience</vt:lpstr>
      <vt:lpstr>Technology and Product Development</vt:lpstr>
      <vt:lpstr>Commercialization and Marketing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30-60-90 Day Plan</dc:title>
  <dc:creator>Ravi</dc:creator>
  <cp:lastModifiedBy>Ravi Pathak</cp:lastModifiedBy>
  <cp:revision>56</cp:revision>
  <cp:lastPrinted>2019-05-27T19:50:43Z</cp:lastPrinted>
  <dcterms:created xsi:type="dcterms:W3CDTF">2017-08-13T18:46:27Z</dcterms:created>
  <dcterms:modified xsi:type="dcterms:W3CDTF">2022-08-03T22:30:07Z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